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264" y="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VYAJEYAVEL Grade6" userId="73fedaa2-bda8-4055-ae8a-81e145ae65ec" providerId="ADAL" clId="{FB2D3C3D-0C84-9E4D-A1C9-3C7409C06F0D}"/>
    <pc:docChg chg="addSld modSld">
      <pc:chgData name="KAVYAJEYAVEL Grade6" userId="73fedaa2-bda8-4055-ae8a-81e145ae65ec" providerId="ADAL" clId="{FB2D3C3D-0C84-9E4D-A1C9-3C7409C06F0D}" dt="2022-09-20T13:29:20.703" v="456" actId="20577"/>
      <pc:docMkLst>
        <pc:docMk/>
      </pc:docMkLst>
      <pc:sldChg chg="modSp">
        <pc:chgData name="KAVYAJEYAVEL Grade6" userId="73fedaa2-bda8-4055-ae8a-81e145ae65ec" providerId="ADAL" clId="{FB2D3C3D-0C84-9E4D-A1C9-3C7409C06F0D}" dt="2022-09-20T13:14:27.220" v="83" actId="20577"/>
        <pc:sldMkLst>
          <pc:docMk/>
          <pc:sldMk cId="1152322898" sldId="256"/>
        </pc:sldMkLst>
        <pc:spChg chg="mod">
          <ac:chgData name="KAVYAJEYAVEL Grade6" userId="73fedaa2-bda8-4055-ae8a-81e145ae65ec" providerId="ADAL" clId="{FB2D3C3D-0C84-9E4D-A1C9-3C7409C06F0D}" dt="2022-09-20T13:13:18.755" v="46" actId="14100"/>
          <ac:spMkLst>
            <pc:docMk/>
            <pc:sldMk cId="1152322898" sldId="256"/>
            <ac:spMk id="2" creationId="{88D9EADF-8AD7-CDAC-2425-FA5A781B5410}"/>
          </ac:spMkLst>
        </pc:spChg>
        <pc:spChg chg="mod">
          <ac:chgData name="KAVYAJEYAVEL Grade6" userId="73fedaa2-bda8-4055-ae8a-81e145ae65ec" providerId="ADAL" clId="{FB2D3C3D-0C84-9E4D-A1C9-3C7409C06F0D}" dt="2022-09-20T13:14:27.220" v="83" actId="20577"/>
          <ac:spMkLst>
            <pc:docMk/>
            <pc:sldMk cId="1152322898" sldId="256"/>
            <ac:spMk id="3" creationId="{7890E543-44D1-E8E1-F870-AB2B511B9E88}"/>
          </ac:spMkLst>
        </pc:spChg>
      </pc:sldChg>
      <pc:sldChg chg="modSp new">
        <pc:chgData name="KAVYAJEYAVEL Grade6" userId="73fedaa2-bda8-4055-ae8a-81e145ae65ec" providerId="ADAL" clId="{FB2D3C3D-0C84-9E4D-A1C9-3C7409C06F0D}" dt="2022-09-20T13:25:20.758" v="358" actId="20577"/>
        <pc:sldMkLst>
          <pc:docMk/>
          <pc:sldMk cId="2231411820" sldId="257"/>
        </pc:sldMkLst>
        <pc:spChg chg="mod">
          <ac:chgData name="KAVYAJEYAVEL Grade6" userId="73fedaa2-bda8-4055-ae8a-81e145ae65ec" providerId="ADAL" clId="{FB2D3C3D-0C84-9E4D-A1C9-3C7409C06F0D}" dt="2022-09-20T13:16:52.629" v="110" actId="20577"/>
          <ac:spMkLst>
            <pc:docMk/>
            <pc:sldMk cId="2231411820" sldId="257"/>
            <ac:spMk id="2" creationId="{91D3AFF1-D0EA-2C3F-1824-DE7319409D23}"/>
          </ac:spMkLst>
        </pc:spChg>
        <pc:spChg chg="mod">
          <ac:chgData name="KAVYAJEYAVEL Grade6" userId="73fedaa2-bda8-4055-ae8a-81e145ae65ec" providerId="ADAL" clId="{FB2D3C3D-0C84-9E4D-A1C9-3C7409C06F0D}" dt="2022-09-20T13:25:20.758" v="358" actId="20577"/>
          <ac:spMkLst>
            <pc:docMk/>
            <pc:sldMk cId="2231411820" sldId="257"/>
            <ac:spMk id="3" creationId="{CD0F76C8-7A16-5B2D-F701-BD52F6AD9DE9}"/>
          </ac:spMkLst>
        </pc:spChg>
      </pc:sldChg>
      <pc:sldChg chg="modSp new">
        <pc:chgData name="KAVYAJEYAVEL Grade6" userId="73fedaa2-bda8-4055-ae8a-81e145ae65ec" providerId="ADAL" clId="{FB2D3C3D-0C84-9E4D-A1C9-3C7409C06F0D}" dt="2022-09-20T13:29:20.703" v="456" actId="20577"/>
        <pc:sldMkLst>
          <pc:docMk/>
          <pc:sldMk cId="2977850960" sldId="258"/>
        </pc:sldMkLst>
        <pc:spChg chg="mod">
          <ac:chgData name="KAVYAJEYAVEL Grade6" userId="73fedaa2-bda8-4055-ae8a-81e145ae65ec" providerId="ADAL" clId="{FB2D3C3D-0C84-9E4D-A1C9-3C7409C06F0D}" dt="2022-09-20T13:26:17.337" v="366" actId="20577"/>
          <ac:spMkLst>
            <pc:docMk/>
            <pc:sldMk cId="2977850960" sldId="258"/>
            <ac:spMk id="2" creationId="{03649005-133D-6E83-5F39-D88DD0D49CEB}"/>
          </ac:spMkLst>
        </pc:spChg>
        <pc:spChg chg="mod">
          <ac:chgData name="KAVYAJEYAVEL Grade6" userId="73fedaa2-bda8-4055-ae8a-81e145ae65ec" providerId="ADAL" clId="{FB2D3C3D-0C84-9E4D-A1C9-3C7409C06F0D}" dt="2022-09-20T13:29:20.703" v="456" actId="20577"/>
          <ac:spMkLst>
            <pc:docMk/>
            <pc:sldMk cId="2977850960" sldId="258"/>
            <ac:spMk id="3" creationId="{36599D2D-E66D-2491-C7DA-6A3984FAB1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3272C-F0B5-30B8-454D-E1E3521C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E97F99-97B5-2B5E-8678-EEC2AE520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A1777-1CF6-97B0-4171-1D694042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71B9C5-84AB-241C-5EF4-903FB14E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CBDBF9-07A4-73FB-BF4D-4BA60222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E5AE1-6949-9040-1E2B-3B50C1A9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DD8F47-A044-5A3A-A481-4DC9BF5E9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964744-0BCD-88C5-BB33-8A41AE03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74FA6-191B-E256-FC70-3C5AA957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5FE3F4-3E1D-B0DC-8C4B-6B832662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EFDD3D-CF03-D474-E3AE-06C0BCFD8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F98F6A-7ABC-F875-6A6A-811355FA0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B89B80-9721-5ABA-C49B-99106093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A196A0-6B54-CE4E-FCDC-597C72B6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11C309-6ADF-4270-DEAF-9E418530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7B856D-2C21-FB81-0C99-5C077BC5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25B7E-C7EB-B7B3-03E3-C978A6BA5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EFAF53-927B-4C5E-5B57-191F5ABA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8A7DCB-E9F8-A402-A3CA-78110B4B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258A5B-90B3-B1E2-60D0-E4284607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5E37B-0933-DD3E-06EB-E09309C7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3C9194-FCF0-6A54-6A43-8B20E8F30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697E9-746F-1A0F-6B88-FC03C727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AD0580-4783-3A4D-1FB2-7A17315D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090C21-6E63-305A-EFE7-5232B66E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DF5C5-3752-2D83-38CC-F091BEE0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42BF46-2518-F07B-D096-DD80D4434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646368-2668-819E-14EA-D587B361A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16A8D6-0BB9-DAD8-982D-20358634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51D39E-E19E-E2AB-2C64-7C1B4C11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690F4E-C06F-10AA-1F09-D9271825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E6AEB-2C2C-1F30-F76E-FC17CEC10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CA92DC-256B-3D8D-9184-22C7F6C97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D6BAB6-6799-B8C0-4BBA-ADD8AF0DA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DA85081-06C6-FBDA-56E9-0FE2FA580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37DCA0-ED38-B5EB-8524-F51765862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60818D-B56C-8147-5C40-D5C4CB47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8DA38D-3746-ADEE-F173-A4B29610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552ED3-3447-8416-42C9-9B2CC715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2EBE9-DA60-3D5C-772D-F122A1F8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0BC111-2F03-444D-A725-B8DA8BA1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0779A9-E679-0AA8-DE9A-174080A8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AD70F8-970D-19E0-34F8-70C1C559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9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F3C1F2-6CCB-EAB3-F953-9A406E5B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98A245-64F0-28A0-2EB5-A95AD520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9A766-B646-CFBD-9789-39591A6D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EFE211-9E0A-9A3B-6767-06FD2AD5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1AFC4A-11BD-490D-DAC2-D0E127B10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A61C3-835D-DFD3-A9E5-2E32E25B7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50737E-1E34-0CF9-9563-0F5B67C1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FAF4DA-A1DC-26FF-D264-22976C21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6D1078-1D1A-4A82-19E3-6E76E2D9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191E2-4FFA-47F6-AB66-2C2E5011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13524E-7196-427F-A1D9-FF5986556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7B3ECD-323B-9626-27F7-89A0A3E96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573843-7111-D0BE-CCC7-B200F3C9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05C981-F72C-D8C6-4B6E-E6A13E85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8C30E9-786D-B5E4-9113-829867AA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9094EC-0770-A74D-3D36-1C6E4859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3EA9E6-7039-0C81-240C-E6663965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8E6350-AB61-D745-FD13-C45ECEFD3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385B-47FF-B149-93FA-D9647D9ADDB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270A40-A9D1-1469-A4E0-44F7B40F3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105926-6A4C-6C7D-AFAD-5967234E8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59E4-2FFA-7D44-BAAE-1AE86425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9EADF-8AD7-CDAC-2425-FA5A781B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059" y="1165412"/>
            <a:ext cx="11161059" cy="1434354"/>
          </a:xfrm>
        </p:spPr>
        <p:txBody>
          <a:bodyPr/>
          <a:lstStyle/>
          <a:p>
            <a:r>
              <a:rPr lang="ta-IN" b="1" i="1" dirty="0"/>
              <a:t>ஆளறிசோதனைக்கருவி</a:t>
            </a:r>
            <a:endParaRPr lang="en-US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90E543-44D1-E8E1-F870-AB2B511B9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/>
              <a:t>கயல்விழி</a:t>
            </a:r>
          </a:p>
          <a:p>
            <a:r>
              <a:rPr lang="ta-IN" dirty="0"/>
              <a:t>வகுப்பு 9</a:t>
            </a:r>
            <a:endParaRPr lang="en-US" dirty="0"/>
          </a:p>
        </p:txBody>
      </p:sp>
      <p:sp>
        <p:nvSpPr>
          <p:cNvPr id="4" name="AutoShape 2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6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8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10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AutoShape 12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AutoShape 14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6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8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Wireless Biometric Device at Rs 3500 | Biometric Machine, Biometric,  बायोमेट्रिक डिवाइस - Sukh Info Solutions, Chennai | ID: 20077729991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48" name="Picture 24" descr="C:\Users\Shanthi\AppData\Local\Microsoft\Windows\INetCache\IE\VUSCZ4QP\biometric-scanner-biometric-biometric-read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87650"/>
            <a:ext cx="30226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Shanthi\AppData\Local\Microsoft\Windows\INetCache\IE\VUSCZ4QP\49581-3-biometric-access-control-system-image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67" y="3136900"/>
            <a:ext cx="3302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2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D3AFF1-D0EA-2C3F-1824-DE731940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செயல்பாடுகள்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0F76C8-7A16-5B2D-F701-BD52F6AD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கைரேகை,முகம்,விழித்திரை</a:t>
            </a:r>
          </a:p>
          <a:p>
            <a:r>
              <a:rPr lang="ta-IN" dirty="0"/>
              <a:t>அடையாளம் பதிவு செய்யும் கருவி</a:t>
            </a:r>
          </a:p>
          <a:p>
            <a:r>
              <a:rPr lang="ta-IN" dirty="0"/>
              <a:t>ஆதார் அடையாள அட்டை பெற. </a:t>
            </a:r>
          </a:p>
          <a:p>
            <a:pPr marL="0" indent="0">
              <a:buNone/>
            </a:pPr>
            <a:r>
              <a:rPr lang="ta-IN" dirty="0"/>
              <a:t>  ஒளிப்படம்</a:t>
            </a:r>
          </a:p>
          <a:p>
            <a:pPr marL="0" indent="0">
              <a:buNone/>
            </a:pPr>
            <a:r>
              <a:rPr lang="ta-IN" dirty="0"/>
              <a:t>   விழித்திரை</a:t>
            </a:r>
          </a:p>
          <a:p>
            <a:pPr marL="0" indent="0">
              <a:buNone/>
            </a:pPr>
            <a:r>
              <a:rPr lang="ta-IN" dirty="0"/>
              <a:t>    பத்து விரல் ரேகை</a:t>
            </a:r>
          </a:p>
          <a:p>
            <a:pPr marL="0" indent="0">
              <a:buNone/>
            </a:pPr>
            <a:r>
              <a:rPr lang="ta-IN" dirty="0"/>
              <a:t>   ஆகியவை‌ நாம் பதிவு செய்கிறோம்.</a:t>
            </a:r>
          </a:p>
          <a:p>
            <a:pPr marL="0" indent="0">
              <a:buNone/>
            </a:pPr>
            <a:endParaRPr lang="ta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Shanthi\AppData\Local\Microsoft\Windows\INetCache\IE\28E51MH3\6689264031_4c7516b3e1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0093"/>
            <a:ext cx="2565400" cy="171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C:\Users\Shanthi\AppData\Local\Microsoft\Windows\INetCache\IE\28E51MH3\SHS-H705_Fingerprint_Access-600x46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362200"/>
            <a:ext cx="2770017" cy="21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41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49005-133D-6E83-5F39-D88DD0D4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பயன்கள்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599D2D-E66D-2491-C7DA-6A3984FAB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அரசு‌நிறுவனங்கள்</a:t>
            </a:r>
          </a:p>
          <a:p>
            <a:r>
              <a:rPr lang="ta-IN" dirty="0"/>
              <a:t>தனியார்நிறுவனங்கள்</a:t>
            </a:r>
          </a:p>
          <a:p>
            <a:r>
              <a:rPr lang="ta-IN"/>
              <a:t>வருகை மற்றும் வெளியேறுகை பதிவு.</a:t>
            </a:r>
            <a:endParaRPr lang="ta-IN" dirty="0"/>
          </a:p>
          <a:p>
            <a:endParaRPr lang="ta-IN" dirty="0"/>
          </a:p>
        </p:txBody>
      </p:sp>
      <p:pic>
        <p:nvPicPr>
          <p:cNvPr id="4098" name="Picture 2" descr="C:\Users\Shanthi\AppData\Local\Microsoft\Windows\INetCache\IE\VUSCZ4QP\43779-9-secretary-image-png-download-fre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276225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hanthi\AppData\Local\Microsoft\Windows\INetCache\IE\JXL8BDWO\148031606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3962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85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Shanthi\AppData\Local\Microsoft\Windows\INetCache\IE\JXL8BDWO\v275-aum-51-logobadge_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68446"/>
            <a:ext cx="6900069" cy="690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43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ஆளறிசோதனைக்கருவி</vt:lpstr>
      <vt:lpstr>செயல்பாடுகள்</vt:lpstr>
      <vt:lpstr>பயன்கள்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ஆளறிசோதனைக்கருவி</dc:title>
  <dc:creator>KAVYAJEYAVEL Grade6</dc:creator>
  <cp:lastModifiedBy>Shanthi</cp:lastModifiedBy>
  <cp:revision>2</cp:revision>
  <dcterms:created xsi:type="dcterms:W3CDTF">2022-09-20T13:07:14Z</dcterms:created>
  <dcterms:modified xsi:type="dcterms:W3CDTF">2022-09-20T13:51:00Z</dcterms:modified>
</cp:coreProperties>
</file>